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9631-39AF-4076-9A33-0FA9EFF2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0448E-4C37-4808-8666-60B07D10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14A-8DD3-4414-892C-7D32D28FB9DF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90475-F924-4237-B65A-63760E7C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1F0ED-E2E8-452E-9CAC-140358B9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80DD-AA24-40D8-8B5E-E3C2796F20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08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2CF88-F922-4C02-B7A6-E8049FC3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6AF6-F3C5-4B33-A4D1-0B0D99875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B2FC-A706-480B-9518-778D2F18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614A-8DD3-4414-892C-7D32D28FB9DF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0B6C-5F2E-4C7C-B9EF-AA82992BD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E8FCF-4E0E-441B-A90B-0AEFFD16E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80DD-AA24-40D8-8B5E-E3C2796F20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1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8F28B7-5675-48D5-B099-F679D065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>
                <a:solidFill>
                  <a:srgbClr val="FFFF00"/>
                </a:solidFill>
              </a:rPr>
              <a:t>What young children think would help them to live healthier, happier and more active lives: a report from a consultation process with young children (aged 3-4 years) in Co Roscommon, Ireland</a:t>
            </a:r>
            <a:br>
              <a:rPr lang="en-IE"/>
            </a:b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18C78-13E4-4CE8-B28C-8505AFCE2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1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033B5A-CE26-48CF-A13E-575ABDDA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BA827-FEA2-44EA-B638-5DDA3F94C3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8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80FAE0-3574-4201-AD16-B20DD4D6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52758-109D-46CC-8FC4-0E2E4F846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4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D7BC3-5640-4104-A9AB-26907E05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476B5-C399-4425-830C-42E8D375F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78C038-14BA-4F96-9E25-F3FDF7D0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9BBD2-ADF8-46B3-964D-FD4C7DF66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EBAF76-404E-41F9-93DB-3D40278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/>
              <a:t>https://www.cypsc.ie/news-events/happy-and-healthy-volcano.2502.html</a:t>
            </a:r>
            <a:br>
              <a:rPr lang="en-IE"/>
            </a:b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42966-B44B-4375-8035-421114718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13919-9784-4C23-90D4-D0291AB7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C58DE-15FC-4090-B7D9-92701A9B1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9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5BC27A-F73F-419A-91EF-DEEF5600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85EF5-AF76-42B2-B329-B4DEE28F4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What young children think would help them to live healthier, happier and more active lives: a report from a consultation process with young children (aged 3-4 years) in Co Roscommon, Ireland </vt:lpstr>
      <vt:lpstr>PowerPoint Presentation</vt:lpstr>
      <vt:lpstr>PowerPoint Presentation</vt:lpstr>
      <vt:lpstr>PowerPoint Presentation</vt:lpstr>
      <vt:lpstr>PowerPoint Presentation</vt:lpstr>
      <vt:lpstr>https://www.cypsc.ie/news-events/happy-and-healthy-volcano.2502.html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young children think would help them to live healthier, happier and more active lives: a report from a consultation process with young children (aged 3-4 years) in Co Roscommon, Ireland </dc:title>
  <dc:creator>GIRET Valerie</dc:creator>
  <cp:lastModifiedBy>GIRET Valerie</cp:lastModifiedBy>
  <cp:revision>1</cp:revision>
  <dcterms:created xsi:type="dcterms:W3CDTF">2021-01-21T10:28:55Z</dcterms:created>
  <dcterms:modified xsi:type="dcterms:W3CDTF">2021-01-21T10:28:55Z</dcterms:modified>
</cp:coreProperties>
</file>